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6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6C89C58-6127-46F1-9731-932715CD2131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03E6DFE-365D-4B69-8D4D-A08061F3A6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 State Symbols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Wolf</a:t>
            </a:r>
          </a:p>
          <a:p>
            <a:r>
              <a:rPr lang="en-US" dirty="0" smtClean="0"/>
              <a:t>03/07/11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Nickname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Pennsylvania is called the Keystone State</a:t>
            </a:r>
          </a:p>
          <a:p>
            <a:r>
              <a:rPr lang="en-US" dirty="0" smtClean="0"/>
              <a:t>A keystone is the stone that holds all the others in place in an arch</a:t>
            </a:r>
          </a:p>
          <a:p>
            <a:r>
              <a:rPr lang="en-US" dirty="0" smtClean="0"/>
              <a:t>Pennsylvania was the “Keystone” that held the colonies together during the American Revolution </a:t>
            </a:r>
            <a:endParaRPr lang="en-US" dirty="0"/>
          </a:p>
        </p:txBody>
      </p:sp>
      <p:pic>
        <p:nvPicPr>
          <p:cNvPr id="6" name="Content Placeholder 5" descr="arch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524000"/>
            <a:ext cx="2438400" cy="2467778"/>
          </a:xfrm>
        </p:spPr>
      </p:pic>
      <p:sp>
        <p:nvSpPr>
          <p:cNvPr id="10242" name="AutoShape 2" descr="data:image/jpg;base64,/9j/4AAQSkZJRgABAQAAAQABAAD/2wCEAAkGBg8QDhAPEBIPFBUREBEQFhATEBAPEhIQFxUVGBYSFxIXHCYeGBkjGRQUHy8gIycpLDgtFh8xNTAqNSYrLCkBCQoKDgwOGg8PGjUkHyUvKSkvKSksNSksKTQ1LSwsKSkpKS41KSwpLCksLC0qLCksKS0sKSw1LCwpKSksLDQsKf/AABEIANwA5QMBIgACEQEDEQH/xAAcAAEAAwEBAQEBAAAAAAAAAAAABgcIBQEEAgP/xABDEAACAQEDBQwHBgUFAQAAAAAAAQIDBAURBgcSIYETFBciMUFRYXGCkZNTVHKSodHSFiMyc6LTQkNiY8MVM6OywjT/xAAaAQEAAwEBAQAAAAAAAAAAAAAAAwQFBgEC/8QALREAAgIBAQYFBAIDAAAAAAAAAAECAxESBAUTIUFRFDFSkdEVYaGxInEyQoH/2gAMAwEAAhEDEQA/ALxAABWmejJDfFmVupR+8s0Xp4csrPrbfbBty7HLqKKNfVIKScWk00001imnypozRnDyTd3W+dKKe5VPvaL/ALbf4MemL1dmD5yrfD/ZG/uvacrgy/58EYAOtcuS9ptkZyoKEtBpSTqQg1isU8G+R69fUysk35GzOcYLMnhHJBJ+De8fR0/OpfMcG94+jp+dS+Z9cOXYh8XR617kYBJ+De8fR0/OpfMcG94+jp+dS+Y4cuw8XR617kYBJ+De8fR0/OpfMcG94+jp+dS+Y4cuw8XR617kYBJ+De8fR0/OpfMcG94+jp+dS+Y4cuw8XR617kYBJ+De8fR0/OpfMcG94+jp+dS+Y4cuw8XR617kYBJ+De8fR0/OpfMcG94+jp+dS+Y4cuw8XR617kYBJ+De8fR0/OpfMcG94+jp+dS+Y4cuw8XR617kYBJ+De8fR0/OpfMcG94+jp+dS+Y4cuw8XR617kYBKODe8fR0/OpfMjtsskqVSdKejpQk4vRkpLSWprSWp6zxxa80SQurseIST/o/idC4Llq221UrLS/FVmo480Y8spvqUU3sOeXnmWyQ3Czu31V95aI4U01rjZ8cce+0n2Rj0s+q4angh2vaFRW5dehYFzXVSstmpWaksIUoKC6X0yfW3i31tn2gGgcg228sAAHgAAAInnJyR/1GwyjBffUcatF87lhxqePRJau1RfMSwM8aysM+4TdclKPmjIElg8H4ch2Mk7/djtUajx0JcSpFc9N8+HSng12Yc5LM8mSG9bWrZSj91apNyw5IWjlku8sZLrU+groz2nCR18JQ2mnPRmhIzTSlFpppNNa009aafRgekIzZ5RbpSdjqPjUlpU2+WVLnj3W/B9RNy/GWpZOTvpdM3BgAH0QgAAAAAAAAAAAAAAAA8nNJOTaSim228EktbbfRgAcLLTKHedlbi/vauNOn0p/xVO6n4uJTDZ2crL/dstUquvQjxKcXzU1yPDpetvt6jjpYlC2epnWbDs3Ar5+b5v4JLm+yTd426FJp7lD7ys+T7tP8OPTJ4R2t8xpinTUUopJJJJJLBJLkSXQRTNpkh/p1hjGa++rYVar51Jri0+6nh2uXSS0tVQ0owtu2nj2cvJcl8gAEpQAAAIhws3L62vItP7Y4Wbl9bXkWn9spDODcm870tNFLCLqbrBYYLc6nGSXUsXHukdKjukng6GvdlE4qSb5/18GkeFm5fW15Fp/bHCzcvra8i0/tmbgeceR9/Sae7/HwX7lLl1cNuslay1LWsKkcFLcLTjCa1xmvu+ZpP4c5QlSODaTTwbWKxwfWsdeB+QRzm5eZc2bZY7Omot4fc+m7bwnZ61OvTeEqclJdD6U+prFPqZeV13lC00Kden+GpHHDni+RxfWnithQhNc22UW5VnZKj4lZ8T+mtyJdklgu1RPumel4ZV3ls3Ehrj5r9FoAAunMgAAAAAAAAAAAAAAAhGczKHc6SsdN8aqlKo1yxpY6o95rwXWS29byhZqFSvU/DTjjhzyfJGK622ltKNvK3ztFapWqPGVSTk+hdCXUlgl1IgunhYNXduzcSfEl5L9nzEpzdTsFO3RtFvqxpwoYVIRcKs90rY8XVCL1R/Fr51Hl1kWBUTw8nRWQ4kXHOM9jSPCzcvra8i0/tjhZuX1teRaf2zNwJuPIzPpNPd/j4NI8LNy+tryLT+2OFm5fW15Fp/bM3AceQ+k093+Pg0nDOrc75LTj2We1P/GCMZksmobyrWqrCMt3qqMFJJrc6WK0l2ylNd08J4uTWTIuhRXY4LLx918HzZ+rjxjZrbFcjdmm+p4zp/FVPFFOmoMvbk35dlpoJYydNzgufdYceKXa46PeMvle+OJZNndduqrT2O3knk/C215UZVXTeg5xagp6WDWKwxXM8djJZwSw9an5C+shGT95b2tdCvzQqJy9h6pr3Wy9mfdMYyXNEO8L7qZrRLkyAcEsPWp+RH6xwSw9an5EfrJ8CbhQ7Gb9Q2j1fhEB4JYetT8iP1nsc08E8VapprWmqKTT6fxk9A4UOw+obR6vwj8UISjCMZy05KKTno6Ok0tctHF4Y8p+wCQosAAAAAAAAAAAAAAA4eVGTLt0YQdeVOEG5OKpqelPkTb0lyLHV1sjvBLD1qfkR+snwPh1xby0Wq9suqjpg8L+kQHglh61PyI/WOCWHrU/Ij9ZPgecKHYk+obR6vwiA8EsPWp+RH6z8Vs1dKEZTla5KMIym3uEdUUsW/x9CLBI1nEvLcbvnFPjV5KivZfGn+mOHePmVcEs4Jads2myagpef2RT7P1SpuUlGKxcmopLlbepLxPyS/NVcm+r2oYrGNDG0y7mGh/yOHxKcVl4OjtsVcHN9EX/AJOXQrJY7PZo4fc0owbXPPDjS2ycntB0gaRxTbbyzxmYMvrk3nedqopYR3R1IdG51OPFLsx0e6agKfz9XJ/8ttiumzTfjOn/AJfFEN0cxyaW7LdF2l9eRT5dWRl574sFCbeMoR3GXtQ1J7Y6L2lKk+zVXnhUr2Zv8cVWiv6o6pLanF90gpliRq7zq106u3MscAF05cAAAAAAAAAAAAAAAAAAAAAAAAAAAFXZ0bz07VCgnqoQ1/mTwk/0qHxLPqVYwjKcnhGMXJvoili34Ioa87dKvXq15ctSpKfZi9S2LBbCvfLCwa+6qtVjm+h8pd+Ym49CyV7ZJa69RU4v+3T5Wu2cpLuFJU4OTUYpttpJLlbfIjVeTNzqx2Kz2VYfdUoxbXPPlnLbJye0jojl5Lu9bdNah3OmAC4c2CP5eXJvy7LVQSxk6bnDp3WHHil2uOHeJAeM8aysH1GTjJSXQyAdPJq897WyhW5ozSl+XLiz/S2fbl7cu9LztVBLCO6OpBc251OPFLsUsNhHzO/xZ2icbq/s1+zQzPDjZHXnviwUJt4yjHcpe1Di4vtWi9p2TRTysnGWQcJOL6AAHp8AAAAAAAAAAAAAAAAAAAAAAAAEczg3nuN31EvxVmqK7Ja5/pTXeKdJrnSvPTtVOzp6qNPF/mTwf/VQ8WQoo3SzI6rd1XDoT78yX5qbk31e1DFYxoY2mXcw0P8AkcDSJVuYi5dCy2i1yWutUVKL/t0+VrtlJruFpFimOImLvG3iXtduQABMZ4AABTufq5NdltsVy42ab8Z0/wDL8CoTT2cC5N+XXaqKWMtz3SGrF7pT48Uu3DR7xmEpXRxLJ0267ddOl9CwM1N5YSr2Zv8AElWiutcWfwcPdLFKOyYvPe1toVm8IqaUvy5cWXwbewvJomolmODN3pVou1dzwAE5lgAAAAAAAAAAAAAAAAAAAAASmopyk8Ek230Ja2/AEdy+vPcLvq4PjVsKC7Ja5/oUltPJPCySVQdk1BdSp72t7tFoq13/ADKkp9ib1LYsFsPlhFtpJYtvBLpfMjwluay5N9XtZ01jGi3aZ9lPBx/W4LaZyWpnYzkqa2+iRf2S1zKx2GzWVYfdUoxk1z1Hrm9s3J7TqhA0vI4uTcnlgAA8AAAPGZfy7uTed52qglhFVHOC5tynx4pdilo901CU7n6uTXZbbFcuNmm/GdP/AC/AhujmOTT3Zbou09+RUJduSN574sFCo3jJQ3OXtw4rb7Uk9pSRYeai8/8AfsrfKlXj26oz/wDHgyCmWJYNTedWunUuhYQALpzAAAAAAAAAAAAAAAAAAAAAAKxzp3np2mnZ09VGGk/bqYP/AKqPvFnOSSbbwSWLfQlysoe+bxdotNau/wCZUlJLoj/CtkcFsIL5Yjg1t1VarXPsfEXbmIuTQs1otklrrTVKDw/l09cmupzlh3Ck4RbaSTbbwSXK3zI1Vkvcysdhs1lWH3VKMZYcjqPXN7ZuT2kVEcyyXt626alBdTqgAuHNgAAAAAAjecO5N+XXaqSWMlT3WHTulPjJLtwce8SQ8Z41lYPqEnCSkuhkA6uS16b2ttCq3hFTUZfly4svBPHYf3y3uTed5WmzpYRjUcoflT48FsUkthwzO5xZ2f8AG6v7Nfs0M0eHKyVvLfFhs9VvF6ChLp04cVvbhjtOqaKeVk4ycXCTi+gAB6fIAAAAAAAAAAAAAAAAABH8vLz3C76uD41XChHvY6X6FLxKaJ1nVvLSr0bOnqpQc5e3PDBbIxT7xBSjdLMjqd21aKU+/Mlea+5d9XtZ4tYxovfE+yng4+M9BbTSpVWYe5NCz2i2SWurNUYPD+CGuTXU5SS7hapYpjiJj7yt13tduQABMZwAAAAAAAABTefq5MJWW2xXKnZpvrWM6fw3TwRUZpzOHce/LrtNJLGShusNWL3Snxkl24OPeMxlK6OJZOn3Xbrp0voWJmovP/fsrfRXivCM/wDx8SwSkckrz3vbqFVvCOmoS9ifFl4Y47C72iamWY4MvedWi7V3PAATmYAAAAAAAAAAAAAAAA2km28EtbfQudg4GXV5bhd9Zp4Sq4UI9/HS/QpnjeFkkrg7JqK6lT33eLtNqrV3/MqSkuqHJFbIpLYfFGLbSSxb1JdL6Dwlea+5N9XtZ4tYxpPfE/Zp4OPjNwW0zktTOxnJU1t9Ei/8k7lVjsFms2rGnSipYc9R8ab2zcjrBA0lyOLlJybbAAB4AAAAAAAAAeMy5lvcu87ytVnSwjGq5QX9qfHgtkZJbDUhTOfm48KlmtsVqlF2eb/qWM6finU91EN0cxyae7LdF2l9SpS8smLz3zYqFZvGTgoy/MjxZeLWO0o0sXNTeeKr2Vvkwrx+EZ/+PiQUSxLBqb0q106l0LAABdOYAAAAAAAAAAAAAAABWudW89KtRsyeqnF1Je3PUlsise+WU2uV6lzvoXSUTf15O02qtX5qlRtdUOSC2RSRBfLEcGruurVbr7HwF1Zhrl0aFptklrqzVGDa/ggsZNdTlJLuFLRWLwXganyQuXed32azc9OlHS66suNUfvykRURzLJob1t01KHc7AALhzQAAAAAAAAAAAAIznGuTfd12mkljOMN2hqxenT42C62lKPeJMeM8aysH3CbhJSXQyAdrI68972+hUbwi5bnL2J8VvZinsPctbk3neNps6WEY1HKH5U+ND9MkthxDO/xZ2X8bq/s1+zQrBzcm7z3zYqFZ8soJS/MjxZfFN7TpGinlZOMnFwk4voAAenyAAAAAAAAAAAAcPLa89wu+vLHjVFuMe2ep+EdN7Clie51bzxq0bMnqhF1Ze1LVFbIpvvkCKN0syOo3ZVopz35kpzZ3Jvu9rNBrGNKW+J9GjT1pPqc9Bd40uiqMw1yaNG022S11JqhB4fwQ402upylFdwtcsUxxEyN5W67mui5AAExnAAAAAAAAAAAAAAAFM5+bkwnZrbFfiTs831xxnT2tOou6ipTTOcm5d93VaaaWMoQ3eGrF6dPjYLrcVKPeMzFK6OJZOn3Zbrp09ix81N5Ywr2Zv8LVaK6nxZ/FQ8SfFKZH3urLbqNWTwg26c3reEJLBt4dDwl3S0Pttd3rNP3av0k1M1pw2Z28NmnxnKCynz5HbBxPtrd3rNP3av0j7a3d6zT92r9JLqj3M/w9vpfsdsHE+2t3es0/dq/SPtrd3rNP3av0jVHuPD2+l+x2wcT7a3d6zT92r9I+2t3es0/dq/SNUe48Pb6X7HbBxPtrd3rNP3av0j7a3d6zT92r9I1R7jw9vpfsdsHE+2t3es0/dq/Sc3KTLeybzrxoVozqTg4RUVUT43FcsWktUW3sPHOKXmfUdmtlJLS/YrfKG8t82uvX5p1JaPsLVBe6kfAli8F4dJ4SjNrcu+72s0GsY057vPnWjT4yT6nLQj3igv5M62TVNeeiRoDJC5VY7BZrNz06UdL818ao/flI7ABopYOLlJybbAAPTwAAAAAAAAAAAAAAA8aMs5Y3LvO8LTZsMIwqtw/KlxofplHwNTlHZ+bJCNts1VLjVLO1Lr0JvB9vGa2IgvWY5NXddmm7T3RWAAKR0wAAAAAAAAAAAAAAALnzDXHhStNtktc5Kzwf9MeNNrqcnBdwphGnc3dkhSuiwxgsFKzwqP26nHk/ekyehZlkyt6WaadK6skYALpzIAAAAAAAAB//2Q=="/>
          <p:cNvSpPr>
            <a:spLocks noChangeAspect="1" noChangeArrowheads="1"/>
          </p:cNvSpPr>
          <p:nvPr/>
        </p:nvSpPr>
        <p:spPr bwMode="auto">
          <a:xfrm>
            <a:off x="74613" y="-1004888"/>
            <a:ext cx="2181225" cy="2095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PA keyston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4343400"/>
            <a:ext cx="1784367" cy="171423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</TotalTime>
  <Words>45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Opulent</vt:lpstr>
      <vt:lpstr>PA State Symbols </vt:lpstr>
      <vt:lpstr>State Nickname </vt:lpstr>
    </vt:vector>
  </TitlesOfParts>
  <Company>McGuffey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 State Symbols </dc:title>
  <dc:creator>wolfa</dc:creator>
  <cp:lastModifiedBy>wolfa</cp:lastModifiedBy>
  <cp:revision>3</cp:revision>
  <dcterms:created xsi:type="dcterms:W3CDTF">2011-03-07T02:29:58Z</dcterms:created>
  <dcterms:modified xsi:type="dcterms:W3CDTF">2011-03-07T02:53:13Z</dcterms:modified>
</cp:coreProperties>
</file>